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120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86734-0798-2048-BACF-62DBEB4800F0}" type="datetimeFigureOut">
              <a:rPr lang="en-US" smtClean="0"/>
              <a:t>09/03/18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9C31-D6E2-2041-9E2A-12CA408E1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56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86734-0798-2048-BACF-62DBEB4800F0}" type="datetimeFigureOut">
              <a:rPr lang="en-US" smtClean="0"/>
              <a:t>09/03/18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9C31-D6E2-2041-9E2A-12CA408E1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993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86734-0798-2048-BACF-62DBEB4800F0}" type="datetimeFigureOut">
              <a:rPr lang="en-US" smtClean="0"/>
              <a:t>09/03/18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9C31-D6E2-2041-9E2A-12CA408E1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80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86734-0798-2048-BACF-62DBEB4800F0}" type="datetimeFigureOut">
              <a:rPr lang="en-US" smtClean="0"/>
              <a:t>09/03/18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9C31-D6E2-2041-9E2A-12CA408E1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594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86734-0798-2048-BACF-62DBEB4800F0}" type="datetimeFigureOut">
              <a:rPr lang="en-US" smtClean="0"/>
              <a:t>09/03/18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9C31-D6E2-2041-9E2A-12CA408E1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670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86734-0798-2048-BACF-62DBEB4800F0}" type="datetimeFigureOut">
              <a:rPr lang="en-US" smtClean="0"/>
              <a:t>09/03/18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9C31-D6E2-2041-9E2A-12CA408E1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573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86734-0798-2048-BACF-62DBEB4800F0}" type="datetimeFigureOut">
              <a:rPr lang="en-US" smtClean="0"/>
              <a:t>09/03/18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9C31-D6E2-2041-9E2A-12CA408E1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9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86734-0798-2048-BACF-62DBEB4800F0}" type="datetimeFigureOut">
              <a:rPr lang="en-US" smtClean="0"/>
              <a:t>09/03/18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9C31-D6E2-2041-9E2A-12CA408E1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326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86734-0798-2048-BACF-62DBEB4800F0}" type="datetimeFigureOut">
              <a:rPr lang="en-US" smtClean="0"/>
              <a:t>09/03/18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9C31-D6E2-2041-9E2A-12CA408E1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831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86734-0798-2048-BACF-62DBEB4800F0}" type="datetimeFigureOut">
              <a:rPr lang="en-US" smtClean="0"/>
              <a:t>09/03/18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9C31-D6E2-2041-9E2A-12CA408E1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903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86734-0798-2048-BACF-62DBEB4800F0}" type="datetimeFigureOut">
              <a:rPr lang="en-US" smtClean="0"/>
              <a:t>09/03/18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9C31-D6E2-2041-9E2A-12CA408E1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282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86734-0798-2048-BACF-62DBEB4800F0}" type="datetimeFigureOut">
              <a:rPr lang="en-US" smtClean="0"/>
              <a:t>09/03/18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C9C31-D6E2-2041-9E2A-12CA408E1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520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1500" y="0"/>
            <a:ext cx="10452192" cy="6968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2669" y="1746752"/>
            <a:ext cx="7772400" cy="1470025"/>
          </a:xfrm>
        </p:spPr>
        <p:txBody>
          <a:bodyPr>
            <a:normAutofit/>
          </a:bodyPr>
          <a:lstStyle/>
          <a:p>
            <a:r>
              <a:rPr lang="en-US" sz="59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Casting Vision 2018</a:t>
            </a:r>
            <a:endParaRPr lang="en-US" sz="59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5" name="Picture 4" descr="ColwallLogoNoText7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236" y="5080213"/>
            <a:ext cx="1616922" cy="153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35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00"/>
            <a:ext cx="9144000" cy="51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429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30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22371" y="0"/>
            <a:ext cx="17955491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1110" y="34593"/>
            <a:ext cx="8847667" cy="56326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GB" sz="4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j-lt"/>
                <a:ea typeface="+mj-ea"/>
                <a:cs typeface="+mj-cs"/>
              </a:rPr>
              <a:t>We </a:t>
            </a:r>
            <a:r>
              <a:rPr lang="en-GB" sz="4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j-lt"/>
                <a:ea typeface="+mj-ea"/>
                <a:cs typeface="+mj-cs"/>
              </a:rPr>
              <a:t>do not just need to rescue those drowning at </a:t>
            </a:r>
            <a:r>
              <a:rPr lang="en-GB" sz="4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j-lt"/>
                <a:ea typeface="+mj-ea"/>
                <a:cs typeface="+mj-cs"/>
              </a:rPr>
              <a:t>sea. </a:t>
            </a:r>
          </a:p>
          <a:p>
            <a:pPr algn="ctr">
              <a:spcBef>
                <a:spcPct val="0"/>
              </a:spcBef>
            </a:pPr>
            <a:r>
              <a:rPr lang="en-GB" sz="4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j-lt"/>
                <a:ea typeface="+mj-ea"/>
                <a:cs typeface="+mj-cs"/>
              </a:rPr>
              <a:t>W</a:t>
            </a:r>
            <a:r>
              <a:rPr lang="en-GB" sz="4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j-lt"/>
                <a:ea typeface="+mj-ea"/>
                <a:cs typeface="+mj-cs"/>
              </a:rPr>
              <a:t>e </a:t>
            </a:r>
            <a:r>
              <a:rPr lang="en-GB" sz="4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j-lt"/>
                <a:ea typeface="+mj-ea"/>
                <a:cs typeface="+mj-cs"/>
              </a:rPr>
              <a:t>need to train them up to be able to sail a ship too and then maybe drop them off at a port where they can build their own boats and go out sailing or move </a:t>
            </a:r>
            <a:r>
              <a:rPr lang="en-GB" sz="4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j-lt"/>
                <a:ea typeface="+mj-ea"/>
                <a:cs typeface="+mj-cs"/>
              </a:rPr>
              <a:t>on to </a:t>
            </a:r>
            <a:r>
              <a:rPr lang="en-GB" sz="4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j-lt"/>
                <a:ea typeface="+mj-ea"/>
                <a:cs typeface="+mj-cs"/>
              </a:rPr>
              <a:t>be useful crew in other boats. </a:t>
            </a:r>
            <a:endParaRPr lang="en-US" sz="4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06076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1300"/>
            <a:ext cx="9144000" cy="381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389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9335"/>
            <a:ext cx="9144000" cy="564642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87883" y="1008869"/>
            <a:ext cx="3430192" cy="1283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Mission</a:t>
            </a:r>
            <a:endParaRPr lang="en-US" sz="5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315423" y="656857"/>
            <a:ext cx="2976195" cy="1283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Service</a:t>
            </a:r>
            <a:endParaRPr lang="en-US" sz="5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366385" y="-78774"/>
            <a:ext cx="4171859" cy="1283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Discipleship</a:t>
            </a:r>
            <a:endParaRPr lang="en-US" sz="5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5163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27" y="178239"/>
            <a:ext cx="6998475" cy="39658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" y="609600"/>
            <a:ext cx="8445500" cy="562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47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497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48251" y="0"/>
            <a:ext cx="197708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563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506745" y="-330809"/>
            <a:ext cx="7654400" cy="1760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Where are we going?</a:t>
            </a:r>
            <a:endParaRPr lang="en-US" sz="5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41563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9931" y="366532"/>
            <a:ext cx="8309656" cy="5714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/>
              <a:t>Then Jesus </a:t>
            </a:r>
            <a:r>
              <a:rPr lang="en-GB" sz="3200" b="1" i="1" dirty="0"/>
              <a:t>[the Admiral] </a:t>
            </a:r>
            <a:r>
              <a:rPr lang="en-GB" sz="3200" dirty="0"/>
              <a:t>came to them and said, “All authority in heaven and on earth has been given to me. </a:t>
            </a:r>
            <a:r>
              <a:rPr lang="en-GB" sz="3200" b="1" i="1" dirty="0"/>
              <a:t>[I am the First Sea Lord] </a:t>
            </a:r>
            <a:endParaRPr lang="en-GB" sz="3200" b="1" i="1" baseline="30000" dirty="0"/>
          </a:p>
          <a:p>
            <a:endParaRPr lang="en-GB" sz="3200" b="1" baseline="30000" dirty="0" smtClean="0"/>
          </a:p>
          <a:p>
            <a:r>
              <a:rPr lang="en-GB" sz="3200" b="1" baseline="30000" dirty="0"/>
              <a:t> </a:t>
            </a:r>
            <a:r>
              <a:rPr lang="en-GB" sz="3200" dirty="0"/>
              <a:t>Therefore go and make disciples of all nations, baptizing them in the name of the Father and of the Son and of the Holy Spirit</a:t>
            </a:r>
            <a:r>
              <a:rPr lang="en-GB" sz="3200" dirty="0" smtClean="0"/>
              <a:t>,</a:t>
            </a:r>
            <a:r>
              <a:rPr lang="en-GB" sz="3200" b="1" baseline="30000" dirty="0"/>
              <a:t> </a:t>
            </a:r>
            <a:r>
              <a:rPr lang="en-GB" sz="3200" dirty="0"/>
              <a:t>and teaching them to obey everything I have commanded you. And surely I am with you always, to the very end of the age.</a:t>
            </a:r>
            <a:r>
              <a:rPr lang="en-GB" sz="3200" dirty="0" smtClean="0"/>
              <a:t>”</a:t>
            </a:r>
          </a:p>
          <a:p>
            <a:endParaRPr lang="en-GB" sz="2800" i="1" dirty="0"/>
          </a:p>
          <a:p>
            <a:r>
              <a:rPr lang="en-GB" sz="2800" i="1" dirty="0" smtClean="0"/>
              <a:t>From the end of the book of Matthew in the Bible </a:t>
            </a:r>
            <a:endParaRPr lang="en-GB" sz="2800" i="1" dirty="0"/>
          </a:p>
        </p:txBody>
      </p:sp>
    </p:spTree>
    <p:extLst>
      <p:ext uri="{BB962C8B-B14F-4D97-AF65-F5344CB8AC3E}">
        <p14:creationId xmlns:p14="http://schemas.microsoft.com/office/powerpoint/2010/main" val="28143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903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1118</TotalTime>
  <Words>80</Words>
  <Application>Microsoft Macintosh PowerPoint</Application>
  <PresentationFormat>On-screen Show (4:3)</PresentationFormat>
  <Paragraphs>12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Casting Vision 2018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Colwall Community Church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Casting Vision 2018</dc:title>
  <dc:creator>Tom Jarratt</dc:creator>
  <cp:lastModifiedBy>Tom Jarratt</cp:lastModifiedBy>
  <cp:revision>13</cp:revision>
  <dcterms:created xsi:type="dcterms:W3CDTF">2018-03-09T15:50:20Z</dcterms:created>
  <dcterms:modified xsi:type="dcterms:W3CDTF">2018-03-10T10:28:36Z</dcterms:modified>
</cp:coreProperties>
</file>